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handoutMasterIdLst>
    <p:handoutMasterId r:id="rId13"/>
  </p:handoutMasterIdLst>
  <p:sldIdLst>
    <p:sldId id="307" r:id="rId5"/>
    <p:sldId id="260" r:id="rId6"/>
    <p:sldId id="263" r:id="rId7"/>
    <p:sldId id="305" r:id="rId8"/>
    <p:sldId id="275" r:id="rId9"/>
    <p:sldId id="276" r:id="rId10"/>
    <p:sldId id="302" r:id="rId11"/>
    <p:sldId id="279" r:id="rId12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1CA4D2C-583C-4134-B731-6AF639E16FF5}" type="datetimeFigureOut">
              <a:rPr lang="en-US" smtClean="0"/>
              <a:t>08/30/2017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E375369-65CE-47D8-9F22-54B7EC3D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72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71876-8828-49F5-9189-1ACA788D2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34D2B-779D-45A6-805C-4F7C8095F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FCFD0-5462-4D00-8637-17F37DDE2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57B60-F798-4F09-B16E-A4F435A06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62FEA-4059-46C4-9409-C1A3588EC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244A-584F-43C2-A068-BFAA22B0B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2C75D-49BB-406E-A51B-E9482A956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D9456-3DA6-4C14-AD1F-86EF72757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A85C-20D7-4A24-B1E1-025E61653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55C28-A229-4C04-83AD-F3C6B4EF5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B87F4-90AB-4B99-B859-FB3F12FEC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5E29254F-F113-45D7-91C4-31674179E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oncongress.org/one-vot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altLang="en-US" b="1" i="1" dirty="0" smtClean="0">
                <a:latin typeface="Times New Roman" pitchFamily="18" charset="0"/>
              </a:rPr>
              <a:t>“</a:t>
            </a:r>
            <a:r>
              <a:rPr lang="en-US" b="1" i="1" dirty="0" smtClean="0">
                <a:latin typeface="Times New Roman" pitchFamily="18" charset="0"/>
              </a:rPr>
              <a:t>Who Can Vote?</a:t>
            </a:r>
            <a:r>
              <a:rPr lang="en-US" altLang="en-US" b="1" i="1" dirty="0" smtClean="0">
                <a:latin typeface="Times New Roman" pitchFamily="18" charset="0"/>
              </a:rPr>
              <a:t>”</a:t>
            </a:r>
            <a:endParaRPr lang="en-US" b="1" i="1" dirty="0" smtClean="0">
              <a:latin typeface="Times New Roman" pitchFamily="18" charset="0"/>
            </a:endParaRPr>
          </a:p>
        </p:txBody>
      </p:sp>
      <p:pic>
        <p:nvPicPr>
          <p:cNvPr id="2051" name="Picture 3" descr="http://www.cpdulles.com/img/h_govern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7818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14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Importance of Voting 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0789" y="1760621"/>
            <a:ext cx="4267200" cy="44196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Voting is a major civic </a:t>
            </a: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responsibility</a:t>
            </a:r>
            <a:r>
              <a:rPr lang="en-US" sz="2800" dirty="0" smtClean="0">
                <a:ea typeface="ＭＳ Ｐゴシック" pitchFamily="34" charset="-128"/>
              </a:rPr>
              <a:t>.</a:t>
            </a:r>
          </a:p>
          <a:p>
            <a:pPr>
              <a:buFont typeface="Wingdings" charset="0"/>
              <a:buChar char="l"/>
              <a:defRPr/>
            </a:pPr>
            <a:r>
              <a:rPr lang="en-US" sz="2800" dirty="0" smtClean="0">
                <a:ea typeface="ＭＳ Ｐゴシック" charset="0"/>
              </a:rPr>
              <a:t>Voting allows citizens to :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sz="2400" dirty="0" smtClean="0">
                <a:ea typeface="ＭＳ Ｐゴシック" charset="0"/>
              </a:rPr>
              <a:t>Choose their government </a:t>
            </a:r>
            <a:r>
              <a:rPr lang="en-US" sz="2400" b="1" i="1" u="sng" dirty="0">
                <a:solidFill>
                  <a:srgbClr val="FFFF00"/>
                </a:solidFill>
                <a:ea typeface="ＭＳ Ｐゴシック" charset="0"/>
              </a:rPr>
              <a:t>leaders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sz="2400" dirty="0">
                <a:ea typeface="ＭＳ Ｐゴシック" charset="0"/>
              </a:rPr>
              <a:t>Voice </a:t>
            </a:r>
            <a:r>
              <a:rPr lang="en-US" sz="2400" dirty="0" smtClean="0">
                <a:ea typeface="ＭＳ Ｐゴシック" charset="0"/>
              </a:rPr>
              <a:t>their </a:t>
            </a:r>
            <a:r>
              <a:rPr lang="en-US" sz="2400" b="1" i="1" u="sng" dirty="0">
                <a:solidFill>
                  <a:srgbClr val="FFFF00"/>
                </a:solidFill>
                <a:ea typeface="ＭＳ Ｐゴシック" charset="0"/>
              </a:rPr>
              <a:t>opinions</a:t>
            </a:r>
            <a:r>
              <a:rPr lang="en-US" sz="2400" dirty="0">
                <a:ea typeface="ＭＳ Ｐゴシック" charset="0"/>
              </a:rPr>
              <a:t> on past performances of public officials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sz="2400" dirty="0">
                <a:ea typeface="ＭＳ Ｐゴシック" charset="0"/>
              </a:rPr>
              <a:t>Express </a:t>
            </a:r>
            <a:r>
              <a:rPr lang="en-US" sz="2400" dirty="0" smtClean="0">
                <a:ea typeface="ＭＳ Ｐゴシック" charset="0"/>
              </a:rPr>
              <a:t>their </a:t>
            </a:r>
            <a:r>
              <a:rPr lang="en-US" sz="2400" dirty="0">
                <a:ea typeface="ＭＳ Ｐゴシック" charset="0"/>
              </a:rPr>
              <a:t>opinion on public </a:t>
            </a:r>
            <a:r>
              <a:rPr lang="en-US" sz="2400" b="1" i="1" u="sng" dirty="0" smtClean="0">
                <a:solidFill>
                  <a:srgbClr val="FFFF00"/>
                </a:solidFill>
                <a:ea typeface="ＭＳ Ｐゴシック" charset="0"/>
              </a:rPr>
              <a:t>issues</a:t>
            </a:r>
            <a:endParaRPr lang="en-US" sz="2400" b="1" i="1" u="sng" dirty="0">
              <a:solidFill>
                <a:srgbClr val="FFFF00"/>
              </a:solidFill>
              <a:ea typeface="ＭＳ Ｐゴシック" charset="0"/>
            </a:endParaRPr>
          </a:p>
          <a:p>
            <a:endParaRPr lang="en-US" sz="2800" dirty="0" smtClean="0">
              <a:ea typeface="ＭＳ Ｐゴシック" pitchFamily="34" charset="-128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0916" y="1752600"/>
            <a:ext cx="39100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67989" y="5001126"/>
            <a:ext cx="457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http://www.centeroncongress.org/one-vote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Voter Registration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953000" cy="43434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You must </a:t>
            </a: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register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to vote before you can take part in an election in most states.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b="1" i="1" dirty="0" smtClean="0">
                <a:ea typeface="ＭＳ Ｐゴシック" pitchFamily="34" charset="-128"/>
              </a:rPr>
              <a:t>Exception:  </a:t>
            </a:r>
            <a:r>
              <a:rPr lang="en-US" sz="2400" dirty="0" smtClean="0">
                <a:ea typeface="ＭＳ Ｐゴシック" pitchFamily="34" charset="-128"/>
              </a:rPr>
              <a:t>North Dakota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Registration applications may vary from state to state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286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Voter Registration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95927"/>
            <a:ext cx="6144126" cy="48006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In order to register in the state of Florida you must: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Be a </a:t>
            </a:r>
            <a:r>
              <a:rPr lang="en-US" sz="24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citizen</a:t>
            </a:r>
            <a:r>
              <a:rPr lang="en-US" sz="2400" dirty="0" smtClean="0">
                <a:ea typeface="ＭＳ Ｐゴシック" pitchFamily="34" charset="-128"/>
              </a:rPr>
              <a:t> of the United States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Be a legal resident of both the state of Florida and </a:t>
            </a:r>
            <a:r>
              <a:rPr lang="en-US" sz="2400" b="1" dirty="0" smtClean="0">
                <a:ea typeface="ＭＳ Ｐゴシック" pitchFamily="34" charset="-128"/>
              </a:rPr>
              <a:t>of the </a:t>
            </a:r>
            <a:r>
              <a:rPr lang="en-US" sz="24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county </a:t>
            </a:r>
            <a:r>
              <a:rPr lang="en-US" sz="2400" dirty="0" smtClean="0">
                <a:ea typeface="ＭＳ Ｐゴシック" pitchFamily="34" charset="-128"/>
              </a:rPr>
              <a:t>in which you are registering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Be </a:t>
            </a:r>
            <a:r>
              <a:rPr lang="en-US" sz="24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18</a:t>
            </a:r>
            <a:r>
              <a:rPr lang="en-US" sz="2400" b="1" i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years old (you may pre-register if you are 17)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Be mentally capable of making decisions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u="sng" dirty="0" smtClean="0">
                <a:ea typeface="ＭＳ Ｐゴシック" pitchFamily="34" charset="-128"/>
              </a:rPr>
              <a:t>Not</a:t>
            </a:r>
            <a:r>
              <a:rPr lang="en-US" sz="2400" dirty="0" smtClean="0">
                <a:ea typeface="ＭＳ Ｐゴシック" pitchFamily="34" charset="-128"/>
              </a:rPr>
              <a:t> have been convicted of a </a:t>
            </a:r>
            <a:r>
              <a:rPr lang="en-US" sz="24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felony</a:t>
            </a:r>
            <a:r>
              <a:rPr lang="en-US" sz="2400" dirty="0" smtClean="0">
                <a:ea typeface="ＭＳ Ｐゴシック" pitchFamily="34" charset="-128"/>
              </a:rPr>
              <a:t> (unless the governor has restored your rights)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Register at least </a:t>
            </a:r>
            <a:r>
              <a:rPr lang="en-US" sz="24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29</a:t>
            </a:r>
            <a:r>
              <a:rPr lang="en-US" sz="2400" b="1" i="1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days before the election takes place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1432" y="1491916"/>
            <a:ext cx="216167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Steps in Voting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7772400" cy="3352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ea typeface="ＭＳ Ｐゴシック" pitchFamily="34" charset="-128"/>
              </a:rPr>
              <a:t>On Election Day, voters go to the polling place in their </a:t>
            </a: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precinct,</a:t>
            </a:r>
            <a:r>
              <a:rPr lang="en-US" sz="2800" dirty="0" smtClean="0">
                <a:ea typeface="ＭＳ Ｐゴシック" pitchFamily="34" charset="-128"/>
              </a:rPr>
              <a:t> or voting district.</a:t>
            </a: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972165"/>
            <a:ext cx="3924968" cy="29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Steps in Voting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733800" cy="24384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When you arrive you will go through a series of checks to confirm your</a:t>
            </a: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 identity</a:t>
            </a:r>
            <a:r>
              <a:rPr lang="en-US" sz="2800" dirty="0" smtClean="0">
                <a:ea typeface="ＭＳ Ｐゴシック" pitchFamily="34" charset="-128"/>
              </a:rPr>
              <a:t>, and confirm you are registered to vote.</a:t>
            </a:r>
          </a:p>
          <a:p>
            <a:r>
              <a:rPr lang="en-US" sz="2800" dirty="0" smtClean="0">
                <a:ea typeface="ＭＳ Ｐゴシック" pitchFamily="34" charset="-128"/>
              </a:rPr>
              <a:t>Next you will receive a </a:t>
            </a: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ballot</a:t>
            </a:r>
            <a:r>
              <a:rPr lang="en-US" sz="2800" u="sng" dirty="0" smtClean="0">
                <a:solidFill>
                  <a:srgbClr val="FFFF00"/>
                </a:solidFill>
                <a:ea typeface="ＭＳ Ｐゴシック" pitchFamily="34" charset="-128"/>
              </a:rPr>
              <a:t>, </a:t>
            </a:r>
            <a:r>
              <a:rPr lang="en-US" sz="2800" dirty="0" smtClean="0">
                <a:ea typeface="ＭＳ Ｐゴシック" pitchFamily="34" charset="-128"/>
              </a:rPr>
              <a:t>or list candidates on which you cast your vote.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50818"/>
            <a:ext cx="3429000" cy="510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Steps in Voting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5344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ea typeface="ＭＳ Ｐゴシック" pitchFamily="34" charset="-128"/>
              </a:rPr>
              <a:t>You will then go to the voting booth to cast your vote.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981200"/>
            <a:ext cx="3581400" cy="439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Steps in Voting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/>
            <a:r>
              <a:rPr lang="en-US" sz="2800" dirty="0" smtClean="0">
                <a:ea typeface="ＭＳ Ｐゴシック" pitchFamily="34" charset="-128"/>
              </a:rPr>
              <a:t>After the polls are closed, elections workers send the ballots and the results – called</a:t>
            </a:r>
            <a:r>
              <a:rPr lang="en-US" sz="2800" u="sng" dirty="0" smtClean="0">
                <a:ea typeface="ＭＳ Ｐゴシック" pitchFamily="34" charset="-128"/>
              </a:rPr>
              <a:t> </a:t>
            </a: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returns</a:t>
            </a:r>
            <a:r>
              <a:rPr lang="en-US" sz="2800" u="sng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– to the election board.</a:t>
            </a:r>
          </a:p>
          <a:p>
            <a:pPr marL="514350" indent="-514350"/>
            <a:r>
              <a:rPr lang="en-US" sz="2800" dirty="0" smtClean="0">
                <a:ea typeface="ＭＳ Ｐゴシック" pitchFamily="34" charset="-128"/>
              </a:rPr>
              <a:t>The board then sends the returns to the state canvassing authority who then certifies the election of the winner.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BFA6E5057164790D53ACFB566C6A5" ma:contentTypeVersion="0" ma:contentTypeDescription="Create a new document." ma:contentTypeScope="" ma:versionID="3c4df6c01268a8cf59ee3657c0fabe2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A7091A3-9573-4B24-9C51-5597D4824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F7D0841-5C20-4257-9E4A-BCCB8AE136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73611B-505C-4030-A8BF-D68F24F0F58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3075</TotalTime>
  <Words>287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Times New Roman</vt:lpstr>
      <vt:lpstr>Wingdings</vt:lpstr>
      <vt:lpstr>Soaring</vt:lpstr>
      <vt:lpstr> “Who Can Vote?”</vt:lpstr>
      <vt:lpstr>The Importance of Voting </vt:lpstr>
      <vt:lpstr>Voter Registration</vt:lpstr>
      <vt:lpstr>Voter Registration</vt:lpstr>
      <vt:lpstr>Steps in Voting</vt:lpstr>
      <vt:lpstr>Steps in Voting</vt:lpstr>
      <vt:lpstr>Steps in Voting</vt:lpstr>
      <vt:lpstr>Steps in Voting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Six, Section Two</dc:title>
  <dc:creator>Vince</dc:creator>
  <cp:lastModifiedBy>Schroepfer, Cathy</cp:lastModifiedBy>
  <cp:revision>143</cp:revision>
  <cp:lastPrinted>2014-09-09T15:06:01Z</cp:lastPrinted>
  <dcterms:created xsi:type="dcterms:W3CDTF">2009-01-06T02:16:17Z</dcterms:created>
  <dcterms:modified xsi:type="dcterms:W3CDTF">2017-08-30T20:09:20Z</dcterms:modified>
</cp:coreProperties>
</file>